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9" r:id="rId2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022"/>
    <p:restoredTop sz="94694"/>
  </p:normalViewPr>
  <p:slideViewPr>
    <p:cSldViewPr>
      <p:cViewPr varScale="1">
        <p:scale>
          <a:sx n="107" d="100"/>
          <a:sy n="107" d="100"/>
        </p:scale>
        <p:origin x="856" y="16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80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42048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013544" y="777907"/>
            <a:ext cx="4031310" cy="755650"/>
          </a:xfrm>
          <a:prstGeom prst="rect">
            <a:avLst/>
          </a:prstGeom>
        </p:spPr>
        <p:txBody>
          <a:bodyPr lIns="0" tIns="0" rIns="0" bIns="0"/>
          <a:lstStyle>
            <a:lvl1pPr>
              <a:defRPr sz="2450" b="0" i="0">
                <a:solidFill>
                  <a:srgbClr val="F58648"/>
                </a:solidFill>
                <a:latin typeface="Avenir"/>
                <a:cs typeface="Avenir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2920" y="1787652"/>
            <a:ext cx="9052560" cy="5129784"/>
          </a:xfrm>
          <a:prstGeom prst="rect">
            <a:avLst/>
          </a:prstGeom>
        </p:spPr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9/3/20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42048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013544" y="777907"/>
            <a:ext cx="4031310" cy="755650"/>
          </a:xfrm>
          <a:prstGeom prst="rect">
            <a:avLst/>
          </a:prstGeom>
        </p:spPr>
        <p:txBody>
          <a:bodyPr lIns="0" tIns="0" rIns="0" bIns="0"/>
          <a:lstStyle>
            <a:lvl1pPr>
              <a:defRPr sz="2450" b="0" i="0">
                <a:solidFill>
                  <a:srgbClr val="F58648"/>
                </a:solidFill>
                <a:latin typeface="Avenir"/>
                <a:cs typeface="Avenir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6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9/3/20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7242048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013544" y="777907"/>
            <a:ext cx="4031310" cy="755650"/>
          </a:xfrm>
          <a:prstGeom prst="rect">
            <a:avLst/>
          </a:prstGeom>
        </p:spPr>
        <p:txBody>
          <a:bodyPr lIns="0" tIns="0" rIns="0" bIns="0"/>
          <a:lstStyle>
            <a:lvl1pPr>
              <a:defRPr sz="2450" b="0" i="0">
                <a:solidFill>
                  <a:srgbClr val="F58648"/>
                </a:solidFill>
                <a:latin typeface="Avenir"/>
                <a:cs typeface="Avenir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9/3/20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7242048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9/3/20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7242048" y="7228332"/>
            <a:ext cx="2313432" cy="388620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>
            <a:extLst>
              <a:ext uri="{FF2B5EF4-FFF2-40B4-BE49-F238E27FC236}">
                <a16:creationId xmlns:a16="http://schemas.microsoft.com/office/drawing/2014/main" id="{D141D821-54B8-2D4C-AE9D-9A1F57B1F294}"/>
              </a:ext>
            </a:extLst>
          </p:cNvPr>
          <p:cNvPicPr>
            <a:picLocks noChangeAspect="1"/>
          </p:cNvPicPr>
          <p:nvPr userDrawn="1"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0058400" cy="7772400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BF6AFA5D-9FCB-CB48-9504-DE2EC05DC048}"/>
              </a:ext>
            </a:extLst>
          </p:cNvPr>
          <p:cNvSpPr txBox="1"/>
          <p:nvPr/>
        </p:nvSpPr>
        <p:spPr>
          <a:xfrm>
            <a:off x="3465123" y="2104142"/>
            <a:ext cx="613607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8B609864-F0E2-D845-91EA-CFCADD30E1F6}"/>
              </a:ext>
            </a:extLst>
          </p:cNvPr>
          <p:cNvSpPr txBox="1"/>
          <p:nvPr/>
        </p:nvSpPr>
        <p:spPr>
          <a:xfrm>
            <a:off x="3391223" y="2722532"/>
            <a:ext cx="318434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209CD8C-76EC-464D-ACD0-8D36DA1BBC59}"/>
              </a:ext>
            </a:extLst>
          </p:cNvPr>
          <p:cNvSpPr txBox="1"/>
          <p:nvPr/>
        </p:nvSpPr>
        <p:spPr>
          <a:xfrm>
            <a:off x="6693194" y="2750328"/>
            <a:ext cx="289522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218ACFC6-9E40-844E-A0E9-BB8F443641B3}"/>
              </a:ext>
            </a:extLst>
          </p:cNvPr>
          <p:cNvSpPr txBox="1"/>
          <p:nvPr/>
        </p:nvSpPr>
        <p:spPr>
          <a:xfrm>
            <a:off x="3690663" y="3507106"/>
            <a:ext cx="241338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81F66C81-F451-6B47-9C82-2FD0E7C53281}"/>
              </a:ext>
            </a:extLst>
          </p:cNvPr>
          <p:cNvSpPr txBox="1"/>
          <p:nvPr/>
        </p:nvSpPr>
        <p:spPr>
          <a:xfrm>
            <a:off x="3693757" y="3932405"/>
            <a:ext cx="241338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8CD7351-97F5-9B46-A7A5-ACAC57F4DA1A}"/>
              </a:ext>
            </a:extLst>
          </p:cNvPr>
          <p:cNvSpPr txBox="1"/>
          <p:nvPr/>
        </p:nvSpPr>
        <p:spPr>
          <a:xfrm>
            <a:off x="3699122" y="4335334"/>
            <a:ext cx="241338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4CA4E903-C9A0-0041-8EC1-238AA668EFFB}"/>
              </a:ext>
            </a:extLst>
          </p:cNvPr>
          <p:cNvSpPr txBox="1"/>
          <p:nvPr/>
        </p:nvSpPr>
        <p:spPr>
          <a:xfrm>
            <a:off x="7154413" y="3505299"/>
            <a:ext cx="241338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207C278-9621-3743-9471-7489DE67AD29}"/>
              </a:ext>
            </a:extLst>
          </p:cNvPr>
          <p:cNvSpPr txBox="1"/>
          <p:nvPr/>
        </p:nvSpPr>
        <p:spPr>
          <a:xfrm>
            <a:off x="7161400" y="3919734"/>
            <a:ext cx="241338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1045014E-EAA5-874C-AF5D-63B9C0B2AA6A}"/>
              </a:ext>
            </a:extLst>
          </p:cNvPr>
          <p:cNvSpPr txBox="1"/>
          <p:nvPr/>
        </p:nvSpPr>
        <p:spPr>
          <a:xfrm>
            <a:off x="7175033" y="4333400"/>
            <a:ext cx="241338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9CD7216-CCC8-8D46-96CF-8A4C48F58477}"/>
              </a:ext>
            </a:extLst>
          </p:cNvPr>
          <p:cNvSpPr txBox="1"/>
          <p:nvPr/>
        </p:nvSpPr>
        <p:spPr>
          <a:xfrm>
            <a:off x="3362524" y="5129428"/>
            <a:ext cx="613607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3B52B28-96D2-E943-93D2-B6D9BED8439E}"/>
              </a:ext>
            </a:extLst>
          </p:cNvPr>
          <p:cNvSpPr txBox="1"/>
          <p:nvPr/>
        </p:nvSpPr>
        <p:spPr>
          <a:xfrm>
            <a:off x="3370588" y="5674078"/>
            <a:ext cx="613607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0B1DD8E-60C9-1145-8EAF-328C80B56E01}"/>
              </a:ext>
            </a:extLst>
          </p:cNvPr>
          <p:cNvSpPr txBox="1"/>
          <p:nvPr/>
        </p:nvSpPr>
        <p:spPr>
          <a:xfrm>
            <a:off x="687405" y="4087124"/>
            <a:ext cx="241338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D5F908B-DFC5-9C49-9CF9-EE9D1C75A2A1}"/>
              </a:ext>
            </a:extLst>
          </p:cNvPr>
          <p:cNvSpPr txBox="1"/>
          <p:nvPr/>
        </p:nvSpPr>
        <p:spPr>
          <a:xfrm>
            <a:off x="924494" y="6496409"/>
            <a:ext cx="241338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373C45C4-D1D2-6E42-8FB1-75BD856291B2}"/>
              </a:ext>
            </a:extLst>
          </p:cNvPr>
          <p:cNvSpPr txBox="1"/>
          <p:nvPr/>
        </p:nvSpPr>
        <p:spPr>
          <a:xfrm>
            <a:off x="924494" y="6732883"/>
            <a:ext cx="241338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50063C45-362C-2847-850A-C83D0DBDA680}"/>
              </a:ext>
            </a:extLst>
          </p:cNvPr>
          <p:cNvSpPr txBox="1"/>
          <p:nvPr/>
        </p:nvSpPr>
        <p:spPr>
          <a:xfrm>
            <a:off x="6477192" y="6506696"/>
            <a:ext cx="1350127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5BDB0809-54AB-0843-9818-23F12F306D10}"/>
              </a:ext>
            </a:extLst>
          </p:cNvPr>
          <p:cNvSpPr txBox="1"/>
          <p:nvPr/>
        </p:nvSpPr>
        <p:spPr>
          <a:xfrm>
            <a:off x="8332447" y="6515118"/>
            <a:ext cx="123257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Avenir Book" panose="02000503020000020003" pitchFamily="2" charset="0"/>
              </a:rPr>
              <a:t>TEXT HERE</a:t>
            </a:r>
          </a:p>
        </p:txBody>
      </p:sp>
    </p:spTree>
    <p:extLst>
      <p:ext uri="{BB962C8B-B14F-4D97-AF65-F5344CB8AC3E}">
        <p14:creationId xmlns:p14="http://schemas.microsoft.com/office/powerpoint/2010/main" val="27033824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74</TotalTime>
  <Words>32</Words>
  <Application>Microsoft Macintosh PowerPoint</Application>
  <PresentationFormat>Custom</PresentationFormat>
  <Paragraphs>16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Avenir</vt:lpstr>
      <vt:lpstr>Avenir Book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[ BRIEF D.R.A.F.T. CARD ]® A method to ensure clear and concise communication</dc:title>
  <cp:lastModifiedBy>Ania Waz</cp:lastModifiedBy>
  <cp:revision>5</cp:revision>
  <dcterms:created xsi:type="dcterms:W3CDTF">2020-09-03T13:40:18Z</dcterms:created>
  <dcterms:modified xsi:type="dcterms:W3CDTF">2020-09-03T14:54:51Z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2020-01-13T00:00:00Z</vt:filetime>
  </property>
  <property fmtid="{D5CDD505-2E9C-101B-9397-08002B2CF9AE}" pid="3" name="Creator">
    <vt:lpwstr>Adobe InDesign 14.0 (Macintosh)</vt:lpwstr>
  </property>
  <property fmtid="{D5CDD505-2E9C-101B-9397-08002B2CF9AE}" pid="4" name="LastSaved">
    <vt:filetime>2020-09-03T00:00:00Z</vt:filetime>
  </property>
</Properties>
</file>