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>
        <p:scale>
          <a:sx n="120" d="100"/>
          <a:sy n="120" d="100"/>
        </p:scale>
        <p:origin x="246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D79D8-E626-AB44-B45C-3BACF40C6BE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2D257-D23F-584B-B54E-E3E84190A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1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2D257-D23F-584B-B54E-E3E84190A2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3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898A8D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898A8D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898A8D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7507" y="311279"/>
            <a:ext cx="3315335" cy="593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898A8D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B635AE-AA83-B14F-BFF0-F4A2A7AE8A13}"/>
              </a:ext>
            </a:extLst>
          </p:cNvPr>
          <p:cNvSpPr txBox="1"/>
          <p:nvPr/>
        </p:nvSpPr>
        <p:spPr>
          <a:xfrm>
            <a:off x="1981200" y="1828800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FED0D-D694-5042-8E6B-64EB0E12AA79}"/>
              </a:ext>
            </a:extLst>
          </p:cNvPr>
          <p:cNvSpPr txBox="1"/>
          <p:nvPr/>
        </p:nvSpPr>
        <p:spPr>
          <a:xfrm>
            <a:off x="914400" y="236220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83C4A-F3FD-E14E-831F-8BDD459CEA05}"/>
              </a:ext>
            </a:extLst>
          </p:cNvPr>
          <p:cNvSpPr txBox="1"/>
          <p:nvPr/>
        </p:nvSpPr>
        <p:spPr>
          <a:xfrm>
            <a:off x="4940595" y="1810749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51A3C0-760E-9E49-AA90-A7EE5D1D6282}"/>
              </a:ext>
            </a:extLst>
          </p:cNvPr>
          <p:cNvSpPr txBox="1"/>
          <p:nvPr/>
        </p:nvSpPr>
        <p:spPr>
          <a:xfrm>
            <a:off x="3873795" y="2344149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95615A-64DA-D140-B2A0-263AB3EA9459}"/>
              </a:ext>
            </a:extLst>
          </p:cNvPr>
          <p:cNvSpPr txBox="1"/>
          <p:nvPr/>
        </p:nvSpPr>
        <p:spPr>
          <a:xfrm>
            <a:off x="1986516" y="2764795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646CDC-55E3-7845-8B64-D6214EF63A4E}"/>
              </a:ext>
            </a:extLst>
          </p:cNvPr>
          <p:cNvSpPr txBox="1"/>
          <p:nvPr/>
        </p:nvSpPr>
        <p:spPr>
          <a:xfrm>
            <a:off x="919716" y="3298195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B39880-4538-4543-A739-89D18454B8D4}"/>
              </a:ext>
            </a:extLst>
          </p:cNvPr>
          <p:cNvSpPr txBox="1"/>
          <p:nvPr/>
        </p:nvSpPr>
        <p:spPr>
          <a:xfrm>
            <a:off x="4956544" y="2768339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237CEF-908E-D945-9C17-6F93E37C9C8A}"/>
              </a:ext>
            </a:extLst>
          </p:cNvPr>
          <p:cNvSpPr txBox="1"/>
          <p:nvPr/>
        </p:nvSpPr>
        <p:spPr>
          <a:xfrm>
            <a:off x="3889744" y="3301739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61C453-FE1F-1E45-975B-14EB2B4CD3FC}"/>
              </a:ext>
            </a:extLst>
          </p:cNvPr>
          <p:cNvSpPr txBox="1"/>
          <p:nvPr/>
        </p:nvSpPr>
        <p:spPr>
          <a:xfrm>
            <a:off x="901995" y="4157990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1F7D3C-3294-304C-894F-24DDB1FBDD28}"/>
              </a:ext>
            </a:extLst>
          </p:cNvPr>
          <p:cNvSpPr txBox="1"/>
          <p:nvPr/>
        </p:nvSpPr>
        <p:spPr>
          <a:xfrm>
            <a:off x="901995" y="4343400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AFD33B-88CC-6841-B3C6-71081544C90D}"/>
              </a:ext>
            </a:extLst>
          </p:cNvPr>
          <p:cNvSpPr txBox="1"/>
          <p:nvPr/>
        </p:nvSpPr>
        <p:spPr>
          <a:xfrm>
            <a:off x="901995" y="4538990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9280EC-8837-0943-909A-3B346D13AEB6}"/>
              </a:ext>
            </a:extLst>
          </p:cNvPr>
          <p:cNvSpPr txBox="1"/>
          <p:nvPr/>
        </p:nvSpPr>
        <p:spPr>
          <a:xfrm>
            <a:off x="901995" y="4752631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20037-D260-7C49-A613-EF49A8D00E99}"/>
              </a:ext>
            </a:extLst>
          </p:cNvPr>
          <p:cNvSpPr txBox="1"/>
          <p:nvPr/>
        </p:nvSpPr>
        <p:spPr>
          <a:xfrm>
            <a:off x="901995" y="4938041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E1B2C1-89D1-7742-9617-8BB01F29D38C}"/>
              </a:ext>
            </a:extLst>
          </p:cNvPr>
          <p:cNvSpPr txBox="1"/>
          <p:nvPr/>
        </p:nvSpPr>
        <p:spPr>
          <a:xfrm>
            <a:off x="901995" y="5133631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0A55DC-E9F7-D74B-95A8-87B8E92F7023}"/>
              </a:ext>
            </a:extLst>
          </p:cNvPr>
          <p:cNvSpPr txBox="1"/>
          <p:nvPr/>
        </p:nvSpPr>
        <p:spPr>
          <a:xfrm>
            <a:off x="4004044" y="6107668"/>
            <a:ext cx="19395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F9C5C6-22C8-7545-A12A-443607502EAA}"/>
              </a:ext>
            </a:extLst>
          </p:cNvPr>
          <p:cNvSpPr txBox="1"/>
          <p:nvPr/>
        </p:nvSpPr>
        <p:spPr>
          <a:xfrm>
            <a:off x="1295400" y="6369278"/>
            <a:ext cx="19395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675CA0-71D3-3F42-9C10-06F6E41FD6B8}"/>
              </a:ext>
            </a:extLst>
          </p:cNvPr>
          <p:cNvSpPr txBox="1"/>
          <p:nvPr/>
        </p:nvSpPr>
        <p:spPr>
          <a:xfrm>
            <a:off x="1293185" y="6630888"/>
            <a:ext cx="19395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TEXT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D4B6EE-A8A5-7F40-BA2F-254FB656607F}"/>
              </a:ext>
            </a:extLst>
          </p:cNvPr>
          <p:cNvSpPr txBox="1"/>
          <p:nvPr/>
        </p:nvSpPr>
        <p:spPr>
          <a:xfrm>
            <a:off x="901995" y="7754349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C45476-4C4A-A84E-A57C-381681254A3A}"/>
              </a:ext>
            </a:extLst>
          </p:cNvPr>
          <p:cNvSpPr txBox="1"/>
          <p:nvPr/>
        </p:nvSpPr>
        <p:spPr>
          <a:xfrm>
            <a:off x="901995" y="7939759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BBEE4E-2E92-4D4A-A866-4699C5DE08D9}"/>
              </a:ext>
            </a:extLst>
          </p:cNvPr>
          <p:cNvSpPr txBox="1"/>
          <p:nvPr/>
        </p:nvSpPr>
        <p:spPr>
          <a:xfrm>
            <a:off x="901995" y="8135349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613A39-6C86-804D-8FD2-516ECB824AAC}"/>
              </a:ext>
            </a:extLst>
          </p:cNvPr>
          <p:cNvSpPr txBox="1"/>
          <p:nvPr/>
        </p:nvSpPr>
        <p:spPr>
          <a:xfrm>
            <a:off x="901995" y="8348990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CB3C43-1560-5B47-A3AC-AF51A9F3ED1D}"/>
              </a:ext>
            </a:extLst>
          </p:cNvPr>
          <p:cNvSpPr txBox="1"/>
          <p:nvPr/>
        </p:nvSpPr>
        <p:spPr>
          <a:xfrm>
            <a:off x="901995" y="8534400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7ECA4F-649B-F54B-8505-91A3BE8F0164}"/>
              </a:ext>
            </a:extLst>
          </p:cNvPr>
          <p:cNvSpPr txBox="1"/>
          <p:nvPr/>
        </p:nvSpPr>
        <p:spPr>
          <a:xfrm>
            <a:off x="901995" y="8729990"/>
            <a:ext cx="5883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91838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47</Words>
  <Application>Microsoft Macintosh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Myriad Pro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Consumption Plan.pdf</dc:title>
  <dc:subject/>
  <dc:creator/>
  <cp:keywords/>
  <dc:description/>
  <cp:lastModifiedBy>Ania Waz</cp:lastModifiedBy>
  <cp:revision>9</cp:revision>
  <dcterms:created xsi:type="dcterms:W3CDTF">2021-02-25T15:17:57Z</dcterms:created>
  <dcterms:modified xsi:type="dcterms:W3CDTF">2021-02-25T15:59:26Z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2021-02-24T10:00:00Z</vt:filetime>
  </property>
  <property fmtid="{D5CDD505-2E9C-101B-9397-08002B2CF9AE}" pid="3" name="Creator">
    <vt:lpwstr>Preview</vt:lpwstr>
  </property>
  <property fmtid="{D5CDD505-2E9C-101B-9397-08002B2CF9AE}" pid="4" name="LastSaved">
    <vt:filetime>2021-02-24T10:00:00Z</vt:filetime>
  </property>
</Properties>
</file>