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6"/>
  </p:notesMasterIdLst>
  <p:sldIdLst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D6C0F9-D521-4246-BF2C-2187D99E756B}" v="62" dt="2024-10-24T21:39:38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72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3E0D6-6646-2948-A5D4-3AAC64CD164F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60772-6814-9147-8A78-61313F23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3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60772-6814-9147-8A78-61313F236C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6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7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1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9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3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9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1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5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3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262EE-7355-D246-AFAE-B72B5B164061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AA086-E535-AD40-8F2F-251612E7B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9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F3B464E-FD56-2349-AB94-8DC4289C091B}"/>
              </a:ext>
            </a:extLst>
          </p:cNvPr>
          <p:cNvSpPr txBox="1"/>
          <p:nvPr/>
        </p:nvSpPr>
        <p:spPr>
          <a:xfrm>
            <a:off x="7696199" y="667265"/>
            <a:ext cx="10894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venir Book" panose="02000503020000020003" pitchFamily="2" charset="0"/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384449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796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ACBF9BC163047B65D1E90EBE8C817" ma:contentTypeVersion="14" ma:contentTypeDescription="Create a new document." ma:contentTypeScope="" ma:versionID="b8e191a2f4760c72179dc079adc36dc8">
  <xsd:schema xmlns:xsd="http://www.w3.org/2001/XMLSchema" xmlns:xs="http://www.w3.org/2001/XMLSchema" xmlns:p="http://schemas.microsoft.com/office/2006/metadata/properties" xmlns:ns2="aef335e2-4e6a-4000-9328-42ff2c479acb" xmlns:ns3="87fd4b6c-c125-4ed5-aa7d-3b310bb4595f" targetNamespace="http://schemas.microsoft.com/office/2006/metadata/properties" ma:root="true" ma:fieldsID="fbbb705537ac548b5c87a9190711def9" ns2:_="" ns3:_="">
    <xsd:import namespace="aef335e2-4e6a-4000-9328-42ff2c479acb"/>
    <xsd:import namespace="87fd4b6c-c125-4ed5-aa7d-3b310bb45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f335e2-4e6a-4000-9328-42ff2c479a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77dc4e4-851c-4de0-9251-6444f4ce66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d4b6c-c125-4ed5-aa7d-3b310bb4595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5859dfc-9edf-4480-8ba2-932d4107a800}" ma:internalName="TaxCatchAll" ma:showField="CatchAllData" ma:web="87fd4b6c-c125-4ed5-aa7d-3b310bb45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f335e2-4e6a-4000-9328-42ff2c479acb">
      <Terms xmlns="http://schemas.microsoft.com/office/infopath/2007/PartnerControls"/>
    </lcf76f155ced4ddcb4097134ff3c332f>
    <TaxCatchAll xmlns="87fd4b6c-c125-4ed5-aa7d-3b310bb4595f" xsi:nil="true"/>
  </documentManagement>
</p:properties>
</file>

<file path=customXml/itemProps1.xml><?xml version="1.0" encoding="utf-8"?>
<ds:datastoreItem xmlns:ds="http://schemas.openxmlformats.org/officeDocument/2006/customXml" ds:itemID="{B79B76FE-52DC-4C5C-A382-B1E1AE33EFEA}"/>
</file>

<file path=customXml/itemProps2.xml><?xml version="1.0" encoding="utf-8"?>
<ds:datastoreItem xmlns:ds="http://schemas.openxmlformats.org/officeDocument/2006/customXml" ds:itemID="{F97D41FD-B1B1-4CF5-9B50-09580A45A4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1FEAF3-87C1-4E09-A316-CB5C4E7A19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3</Words>
  <Application>Microsoft Macintosh PowerPoint</Application>
  <PresentationFormat>On-screen Show (4:3)</PresentationFormat>
  <Paragraphs>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Ania Waz</dc:creator>
  <cp:lastModifiedBy>Patrick Reilly</cp:lastModifiedBy>
  <cp:revision>127</cp:revision>
  <dcterms:created xsi:type="dcterms:W3CDTF">2021-08-17T16:21:23Z</dcterms:created>
  <dcterms:modified xsi:type="dcterms:W3CDTF">2024-10-24T21:39:38Z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0x010100284ACBF9BC163047B65D1E90EBE8C817</vt:lpwstr>
  </property>
  <property fmtid="{D5CDD505-2E9C-101B-9397-08002B2CF9AE}" pid="3" name="MediaServiceImageTags">
    <vt:lpwstr/>
  </property>
</Properties>
</file>