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9" r:id="rId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690F1-8E58-CA4F-B03F-A5CAD59D22F4}" v="4" dt="2024-09-22T22:58:52.10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/>
    <p:restoredTop sz="94658"/>
  </p:normalViewPr>
  <p:slideViewPr>
    <p:cSldViewPr>
      <p:cViewPr varScale="1">
        <p:scale>
          <a:sx n="106" d="100"/>
          <a:sy n="106" d="100"/>
        </p:scale>
        <p:origin x="182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13544" y="777907"/>
            <a:ext cx="4031310" cy="755650"/>
          </a:xfrm>
          <a:prstGeom prst="rect">
            <a:avLst/>
          </a:prstGeom>
        </p:spPr>
        <p:txBody>
          <a:bodyPr lIns="0" tIns="0" rIns="0" bIns="0"/>
          <a:lstStyle>
            <a:lvl1pPr>
              <a:defRPr sz="2450" b="0" i="0">
                <a:solidFill>
                  <a:srgbClr val="F58648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13544" y="777907"/>
            <a:ext cx="4031310" cy="755650"/>
          </a:xfrm>
          <a:prstGeom prst="rect">
            <a:avLst/>
          </a:prstGeom>
        </p:spPr>
        <p:txBody>
          <a:bodyPr lIns="0" tIns="0" rIns="0" bIns="0"/>
          <a:lstStyle>
            <a:lvl1pPr>
              <a:defRPr sz="2450" b="0" i="0">
                <a:solidFill>
                  <a:srgbClr val="F58648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13544" y="777907"/>
            <a:ext cx="4031310" cy="755650"/>
          </a:xfrm>
          <a:prstGeom prst="rect">
            <a:avLst/>
          </a:prstGeom>
        </p:spPr>
        <p:txBody>
          <a:bodyPr lIns="0" tIns="0" rIns="0" bIns="0"/>
          <a:lstStyle>
            <a:lvl1pPr>
              <a:defRPr sz="2450" b="0" i="0">
                <a:solidFill>
                  <a:srgbClr val="F58648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141D821-54B8-2D4C-AE9D-9A1F57B1F29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76D985-9414-ED05-ED89-EFF01ACF095F}"/>
              </a:ext>
            </a:extLst>
          </p:cNvPr>
          <p:cNvSpPr txBox="1"/>
          <p:nvPr/>
        </p:nvSpPr>
        <p:spPr>
          <a:xfrm>
            <a:off x="7100515" y="68699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C33247-7F4C-69F6-EB9D-A906C5878E9B}"/>
              </a:ext>
            </a:extLst>
          </p:cNvPr>
          <p:cNvSpPr txBox="1"/>
          <p:nvPr/>
        </p:nvSpPr>
        <p:spPr>
          <a:xfrm>
            <a:off x="609600" y="39624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E37C2E-0B6C-FE36-CD29-437696D31016}"/>
              </a:ext>
            </a:extLst>
          </p:cNvPr>
          <p:cNvSpPr txBox="1"/>
          <p:nvPr/>
        </p:nvSpPr>
        <p:spPr>
          <a:xfrm>
            <a:off x="3276600" y="270619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A9F581-DF4F-2E92-935C-B069AF03ADE9}"/>
              </a:ext>
            </a:extLst>
          </p:cNvPr>
          <p:cNvSpPr txBox="1"/>
          <p:nvPr/>
        </p:nvSpPr>
        <p:spPr>
          <a:xfrm>
            <a:off x="6781800" y="2706193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3382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f335e2-4e6a-4000-9328-42ff2c479acb">
      <Terms xmlns="http://schemas.microsoft.com/office/infopath/2007/PartnerControls"/>
    </lcf76f155ced4ddcb4097134ff3c332f>
    <TaxCatchAll xmlns="87fd4b6c-c125-4ed5-aa7d-3b310bb4595f" xsi:nil="true"/>
  </documentManagement>
</p:properties>
</file>

<file path=customXml/itemProps1.xml><?xml version="1.0" encoding="utf-8"?>
<ds:datastoreItem xmlns:ds="http://schemas.openxmlformats.org/officeDocument/2006/customXml" ds:itemID="{FBA1D1C5-575D-42B2-98DE-AA536DE8B9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A6118-F3AF-4991-AE49-7B7867B67D71}">
  <ds:schemaRefs>
    <ds:schemaRef ds:uri="http://purl.org/dc/elements/1.1/"/>
    <ds:schemaRef ds:uri="http://schemas.microsoft.com/office/2006/documentManagement/types"/>
    <ds:schemaRef ds:uri="aef335e2-4e6a-4000-9328-42ff2c479acb"/>
    <ds:schemaRef ds:uri="87fd4b6c-c125-4ed5-aa7d-3b310bb4595f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Avenir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Patrick Reilly</cp:lastModifiedBy>
  <cp:revision>1</cp:revision>
  <dcterms:modified xsi:type="dcterms:W3CDTF">2025-04-24T18:45:45Z</dcterms:modified>
</cp:coreProperties>
</file>