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107" d="100"/>
          <a:sy n="107" d="100"/>
        </p:scale>
        <p:origin x="2000" y="16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1C37EC-CAD9-8D45-AC0F-DAD7D45FB2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31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6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0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297238" y="781050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618998" y="781050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297238" y="1562564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618998" y="1562564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97238" y="2392922"/>
            <a:ext cx="2979737" cy="2088572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618998" y="2392922"/>
            <a:ext cx="2979737" cy="2088572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297238" y="4664199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618998" y="4664199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297238" y="5567823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618998" y="5567823"/>
            <a:ext cx="2979737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2772107" y="6679039"/>
            <a:ext cx="6826628" cy="696913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Arial"/>
                <a:cs typeface="Arial"/>
              </a:defRPr>
            </a:lvl1pPr>
            <a:lvl2pPr marL="509412" indent="0">
              <a:buNone/>
              <a:defRPr sz="1000">
                <a:latin typeface="Arial"/>
                <a:cs typeface="Arial"/>
              </a:defRPr>
            </a:lvl2pPr>
            <a:lvl3pPr marL="1018825" indent="0">
              <a:buNone/>
              <a:defRPr sz="1000">
                <a:latin typeface="Arial"/>
                <a:cs typeface="Arial"/>
              </a:defRPr>
            </a:lvl3pPr>
            <a:lvl4pPr marL="1528237" indent="0">
              <a:buNone/>
              <a:defRPr sz="1000">
                <a:latin typeface="Arial"/>
                <a:cs typeface="Arial"/>
              </a:defRPr>
            </a:lvl4pPr>
            <a:lvl5pPr marL="2037649" indent="0">
              <a:buNone/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C6453E-CA28-AF47-B000-92EA2E4F9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7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2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8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2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9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7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3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3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A02E-B652-634D-B2F6-B1A7EEFF88E3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B307-99E5-FE45-9874-9D79ED58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6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00745" y="3267717"/>
            <a:ext cx="1891634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9501" y="1217127"/>
            <a:ext cx="1891634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42619" y="1217127"/>
            <a:ext cx="1891634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50635" y="4180562"/>
            <a:ext cx="1891634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7941" y="4180562"/>
            <a:ext cx="1891634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00745" y="5261198"/>
            <a:ext cx="1891634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61790" y="6730502"/>
            <a:ext cx="3031683" cy="2616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5441" y="6730502"/>
            <a:ext cx="1388962" cy="2616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99914" y="6730502"/>
            <a:ext cx="1243451" cy="2616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1790" y="7104430"/>
            <a:ext cx="3031683" cy="2616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37162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</Words>
  <Application>Microsoft Macintosh PowerPoint</Application>
  <PresentationFormat>Custom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Ania Waz</cp:lastModifiedBy>
  <cp:revision>6</cp:revision>
  <dcterms:created xsi:type="dcterms:W3CDTF">2016-04-26T16:52:59Z</dcterms:created>
  <dcterms:modified xsi:type="dcterms:W3CDTF">2020-05-06T14:52:10Z</dcterms:modified>
</cp:coreProperties>
</file>