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BAA21-29F3-377B-6E24-F52CF6F78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97F20-BDE4-ADDB-68ED-2927A8FB6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029F0-2EAF-4410-0423-B0B3AC295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6729-7008-D47D-0835-9DFD5BE0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17F8C-C717-60FF-D212-CF701871E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0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169D-4FA9-70E0-1D84-FF420BB2C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FB753-887C-C8BF-B402-6AB05744B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01C16-4BFC-5D88-C814-218450F6C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A27D9-287C-4BBB-323F-13ABCD005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16C45-AC04-D3E5-3041-071755294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0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93B9F-5337-C87E-286A-8CD4A6CD8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D3E6E-BE95-2A80-6AE2-78917A568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2E8B3-0031-3357-F15F-EFDD4BD5E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9D44C-C865-A67A-232A-A578CBCC8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DE48F-8396-84ED-3786-B1214073F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3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6780-5C69-445F-11BC-FD86D082A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46A4A-5B5D-4FD6-F315-67AF40C9E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DCCF5-65E7-1927-0EEE-9E169E7F8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403E4-A056-C2C5-18A1-00F3F8EA1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1BE47-B675-4B40-4066-68A9A660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7AFC8-A68D-D8EF-F19F-26989E48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8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92A95-7A4D-D353-77B9-B321344D6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8677C-E27A-05D3-1C87-A7166E86F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FD33CE-B07E-DF45-9EB0-3A645C29F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F47DB0-ACD1-82CD-99A8-99678A406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8B5E46-8793-A912-BBBC-5ED52E1856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ECDB63-1592-476B-9872-6F460534D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FBC1AB-3ABB-032C-9BA9-4147D4FD3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D87434-9583-7823-2C20-40E9823D4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8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EEBA-9EC9-7B77-FFC1-FE8897AB4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07D4B-2956-1AB7-14CF-1E1C513ED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066C4-DCD1-8F49-1B06-D7B57700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7521A-395B-6941-96B2-5A2E6E24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1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D80A32-2D8E-BEE4-F34A-3C5A7062E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914E78-FCBC-AF04-0D5F-7E0D7EE6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87810-7BC5-2AC2-A5FE-84754F54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8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303E-C16C-8A80-B7FE-833202E0D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E633A-033C-3C33-47E3-B394C1B27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673EE-F579-E69F-E200-F2FC97231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D70F4-06C9-A831-B992-1A5DF6540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9AAAD-7EB7-CF96-207B-A0CA4BA6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8B5DC-80E4-1100-92DE-CD3836187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6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7FED9-7576-9109-3DEC-0FAF6F9B0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57FAB9-A318-DA33-95B0-EAC5672D5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5C926-1297-B770-8069-A2E0A527C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9EF0C-EB01-3936-20BB-9BAC98E8E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2176A-6B15-490C-4F64-0276110D7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948DA3-404D-50A8-96E3-7E00EFA7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6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DAC33-DD53-6AD6-9CC0-26D9C02A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F48FE-A219-F99E-B864-FC140BDEF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78AA5-B77D-D18A-8B22-0997A3539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7AB1F-58E1-B634-36FF-147C045F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9F236-92AE-80C0-724F-6BC41AD57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01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139E1-4F27-121C-ACB9-9BD7692F62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FA9AD7-7C46-B246-BF1C-A44CE463A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48266-50E5-3EC4-5E47-1434816CF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847B1-8AEF-E400-7F17-6A93A2442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E4B65-64CF-BE0A-FAEF-32AAB31C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1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AE8DA-F2B3-BD95-652C-CB8FE72D5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6DA76-7A4B-ECE8-B785-A94221D1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47949-E430-DBAA-DC61-D2D1A66603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4C6F54-F1D2-B44F-8973-24B6D906492B}" type="datetimeFigureOut">
              <a:rPr lang="en-US" smtClean="0"/>
              <a:t>6/29/26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DC4E0-5F7D-4BB3-7330-18D5F0EED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69E25-AA79-6192-6AEF-D49ED16A7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3EE911-8E65-FD43-8FC8-974F5186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8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3A560F-FAD7-21FE-B04A-923A684FCB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9" y="5639"/>
            <a:ext cx="8867762" cy="68523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E3CF9D-64B7-9139-2ACD-0A7AB4472AE0}"/>
              </a:ext>
            </a:extLst>
          </p:cNvPr>
          <p:cNvSpPr txBox="1"/>
          <p:nvPr/>
        </p:nvSpPr>
        <p:spPr>
          <a:xfrm>
            <a:off x="4634327" y="1913956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88D0E-A077-03F6-220E-9141D8875A06}"/>
              </a:ext>
            </a:extLst>
          </p:cNvPr>
          <p:cNvSpPr txBox="1"/>
          <p:nvPr/>
        </p:nvSpPr>
        <p:spPr>
          <a:xfrm>
            <a:off x="4634327" y="2419467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959FE1-6A0A-F613-AC84-8FC44D7A11C4}"/>
              </a:ext>
            </a:extLst>
          </p:cNvPr>
          <p:cNvSpPr txBox="1"/>
          <p:nvPr/>
        </p:nvSpPr>
        <p:spPr>
          <a:xfrm>
            <a:off x="7403213" y="2419467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940CF-DDC2-5255-AB8F-6DBDE23FFFF2}"/>
              </a:ext>
            </a:extLst>
          </p:cNvPr>
          <p:cNvSpPr txBox="1"/>
          <p:nvPr/>
        </p:nvSpPr>
        <p:spPr>
          <a:xfrm>
            <a:off x="4532666" y="3091934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7E709C-7AA9-29FB-7F26-E181FA2FEE07}"/>
              </a:ext>
            </a:extLst>
          </p:cNvPr>
          <p:cNvSpPr txBox="1"/>
          <p:nvPr/>
        </p:nvSpPr>
        <p:spPr>
          <a:xfrm>
            <a:off x="7531273" y="3091934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4BD7FD-7786-F096-968F-9D3D2FEC7CC1}"/>
              </a:ext>
            </a:extLst>
          </p:cNvPr>
          <p:cNvSpPr txBox="1"/>
          <p:nvPr/>
        </p:nvSpPr>
        <p:spPr>
          <a:xfrm>
            <a:off x="4532666" y="3458434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3DD1BE-A21E-DA6E-5091-3C59A8619911}"/>
              </a:ext>
            </a:extLst>
          </p:cNvPr>
          <p:cNvSpPr txBox="1"/>
          <p:nvPr/>
        </p:nvSpPr>
        <p:spPr>
          <a:xfrm>
            <a:off x="7531273" y="3458433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C79069-F870-ADE0-18A6-DE0CCF08DD76}"/>
              </a:ext>
            </a:extLst>
          </p:cNvPr>
          <p:cNvSpPr txBox="1"/>
          <p:nvPr/>
        </p:nvSpPr>
        <p:spPr>
          <a:xfrm>
            <a:off x="4532666" y="3824934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A0B603-7676-4828-E037-28C301887526}"/>
              </a:ext>
            </a:extLst>
          </p:cNvPr>
          <p:cNvSpPr txBox="1"/>
          <p:nvPr/>
        </p:nvSpPr>
        <p:spPr>
          <a:xfrm>
            <a:off x="7531273" y="3828292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7D8D96-B111-00D6-7048-A79BA93FAE3F}"/>
              </a:ext>
            </a:extLst>
          </p:cNvPr>
          <p:cNvSpPr txBox="1"/>
          <p:nvPr/>
        </p:nvSpPr>
        <p:spPr>
          <a:xfrm>
            <a:off x="4532666" y="4469455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33304D-10F4-CB8D-DF96-20403A08F6A2}"/>
              </a:ext>
            </a:extLst>
          </p:cNvPr>
          <p:cNvSpPr txBox="1"/>
          <p:nvPr/>
        </p:nvSpPr>
        <p:spPr>
          <a:xfrm>
            <a:off x="4532666" y="5019206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6776F3-A75A-69C9-865B-056EC289F4C5}"/>
              </a:ext>
            </a:extLst>
          </p:cNvPr>
          <p:cNvSpPr txBox="1"/>
          <p:nvPr/>
        </p:nvSpPr>
        <p:spPr>
          <a:xfrm>
            <a:off x="1997453" y="3627710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DAF0FD-B4AE-566C-0940-04587FE9662D}"/>
              </a:ext>
            </a:extLst>
          </p:cNvPr>
          <p:cNvSpPr txBox="1"/>
          <p:nvPr/>
        </p:nvSpPr>
        <p:spPr>
          <a:xfrm>
            <a:off x="2295164" y="5988463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F92ACA-162E-90AF-9D90-E65A9E39F7C4}"/>
              </a:ext>
            </a:extLst>
          </p:cNvPr>
          <p:cNvSpPr txBox="1"/>
          <p:nvPr/>
        </p:nvSpPr>
        <p:spPr>
          <a:xfrm>
            <a:off x="2295164" y="6189639"/>
            <a:ext cx="1563334" cy="33855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TEXT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3FABE4-2380-7EFA-6F31-FDA79F776EE3}"/>
              </a:ext>
            </a:extLst>
          </p:cNvPr>
          <p:cNvSpPr txBox="1"/>
          <p:nvPr/>
        </p:nvSpPr>
        <p:spPr>
          <a:xfrm>
            <a:off x="7079815" y="6003851"/>
            <a:ext cx="1563334" cy="30777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01/01/2026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6EB17E-7225-7A09-2542-29C4093E781B}"/>
              </a:ext>
            </a:extLst>
          </p:cNvPr>
          <p:cNvSpPr txBox="1"/>
          <p:nvPr/>
        </p:nvSpPr>
        <p:spPr>
          <a:xfrm>
            <a:off x="8643149" y="5993218"/>
            <a:ext cx="1563334" cy="30777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V.1</a:t>
            </a:r>
          </a:p>
        </p:txBody>
      </p:sp>
    </p:spTree>
    <p:extLst>
      <p:ext uri="{BB962C8B-B14F-4D97-AF65-F5344CB8AC3E}">
        <p14:creationId xmlns:p14="http://schemas.microsoft.com/office/powerpoint/2010/main" val="3320211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4ACBF9BC163047B65D1E90EBE8C817" ma:contentTypeVersion="14" ma:contentTypeDescription="Create a new document." ma:contentTypeScope="" ma:versionID="f32e676963dd996fc2290f17ed7c097b">
  <xsd:schema xmlns:xsd="http://www.w3.org/2001/XMLSchema" xmlns:xs="http://www.w3.org/2001/XMLSchema" xmlns:p="http://schemas.microsoft.com/office/2006/metadata/properties" xmlns:ns2="aef335e2-4e6a-4000-9328-42ff2c479acb" xmlns:ns3="87fd4b6c-c125-4ed5-aa7d-3b310bb4595f" targetNamespace="http://schemas.microsoft.com/office/2006/metadata/properties" ma:root="true" ma:fieldsID="8c449c5a25a1a9ab386c887ed96c4e19" ns2:_="" ns3:_="">
    <xsd:import namespace="aef335e2-4e6a-4000-9328-42ff2c479acb"/>
    <xsd:import namespace="87fd4b6c-c125-4ed5-aa7d-3b310bb45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335e2-4e6a-4000-9328-42ff2c479a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77dc4e4-851c-4de0-9251-6444f4ce66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fd4b6c-c125-4ed5-aa7d-3b310bb4595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5859dfc-9edf-4480-8ba2-932d4107a800}" ma:internalName="TaxCatchAll" ma:showField="CatchAllData" ma:web="87fd4b6c-c125-4ed5-aa7d-3b310bb459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f335e2-4e6a-4000-9328-42ff2c479acb">
      <Terms xmlns="http://schemas.microsoft.com/office/infopath/2007/PartnerControls"/>
    </lcf76f155ced4ddcb4097134ff3c332f>
    <TaxCatchAll xmlns="87fd4b6c-c125-4ed5-aa7d-3b310bb4595f" xsi:nil="true"/>
  </documentManagement>
</p:properties>
</file>

<file path=customXml/itemProps1.xml><?xml version="1.0" encoding="utf-8"?>
<ds:datastoreItem xmlns:ds="http://schemas.openxmlformats.org/officeDocument/2006/customXml" ds:itemID="{E4EAA26B-2661-4044-B4F4-7A6696387F5F}"/>
</file>

<file path=customXml/itemProps2.xml><?xml version="1.0" encoding="utf-8"?>
<ds:datastoreItem xmlns:ds="http://schemas.openxmlformats.org/officeDocument/2006/customXml" ds:itemID="{86ED05A8-C19E-4211-A33D-A959D2239381}"/>
</file>

<file path=customXml/itemProps3.xml><?xml version="1.0" encoding="utf-8"?>
<ds:datastoreItem xmlns:ds="http://schemas.openxmlformats.org/officeDocument/2006/customXml" ds:itemID="{B7C40168-0E0A-4D90-AACA-8F5CF01AED6A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Reilly</dc:creator>
  <cp:lastModifiedBy>Patrick Reilly</cp:lastModifiedBy>
  <cp:revision>1</cp:revision>
  <dcterms:created xsi:type="dcterms:W3CDTF">2026-06-29T15:20:26Z</dcterms:created>
  <dcterms:modified xsi:type="dcterms:W3CDTF">2026-06-29T15:23:26Z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0x010100284ACBF9BC163047B65D1E90EBE8C817</vt:lpwstr>
  </property>
</Properties>
</file>